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3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9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4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37AAB-BB40-42A4-BE1F-70EEC60A9A3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390B-871F-49C5-A774-B1A45A90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V5S8fy73E&amp;list=PLnuuxDSFoYUJmh7hJgKpS5TUZJ-bputf3&amp;index=9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xarj.net/2007/big-wave-surfing-photos-extreme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xarj.net/2007/big-wave-surfing-photos-extrem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Agenda- 3/28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Shark Tank!</a:t>
            </a:r>
          </a:p>
          <a:p>
            <a:pPr marL="914400" lvl="1" indent="-514350">
              <a:buAutoNum type="arabicPeriod"/>
            </a:pPr>
            <a:r>
              <a:rPr lang="en-US" dirty="0"/>
              <a:t>Introduce project</a:t>
            </a:r>
          </a:p>
          <a:p>
            <a:pPr marL="914400" lvl="1" indent="-514350">
              <a:buAutoNum type="arabicPeriod"/>
            </a:pPr>
            <a:r>
              <a:rPr lang="en-US" dirty="0"/>
              <a:t>Form groups</a:t>
            </a:r>
          </a:p>
          <a:p>
            <a:pPr marL="914400" lvl="1" indent="-514350">
              <a:buAutoNum type="arabicPeriod"/>
            </a:pPr>
            <a:r>
              <a:rPr lang="en-US" dirty="0"/>
              <a:t>Make basic decisions</a:t>
            </a:r>
          </a:p>
          <a:p>
            <a:pPr marL="914400" lvl="1" indent="-514350">
              <a:buAutoNum type="arabicPeriod"/>
            </a:pPr>
            <a:r>
              <a:rPr lang="en-US" dirty="0"/>
              <a:t>Start answering Part I of the business plan</a:t>
            </a:r>
          </a:p>
          <a:p>
            <a:pPr marL="914400" lvl="1" indent="-514350">
              <a:buAutoNum type="arabicPeriod"/>
            </a:pPr>
            <a:endParaRPr lang="en-US" dirty="0"/>
          </a:p>
          <a:p>
            <a:pPr marL="400050" lvl="1" indent="0">
              <a:buNone/>
            </a:pPr>
            <a:r>
              <a:rPr lang="en-US" u="sng" dirty="0"/>
              <a:t>HW</a:t>
            </a:r>
            <a:r>
              <a:rPr lang="en-US" dirty="0"/>
              <a:t>: Unit test and notebooks Thursday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990601"/>
            <a:ext cx="7772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>
              <a:solidFill>
                <a:schemeClr val="bg1"/>
              </a:solidFill>
              <a:latin typeface="Accent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4877600"/>
            <a:ext cx="83058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Accen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8"/>
            <a:ext cx="9225549" cy="693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 clip from the show</a:t>
            </a:r>
          </a:p>
          <a:p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878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reenaturepictures.com/assets/components/phpthumbof/cache/6667e697cd6dbac7c3106945636b3017.c99b4c858d3a95568c47f324f503c6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9114366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6184" y="10634"/>
            <a:ext cx="8382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  <a:latin typeface="Accent" pitchFamily="2" charset="0"/>
              </a:rPr>
              <a:t>WHAT TO EXPECT!</a:t>
            </a:r>
            <a:endParaRPr lang="en-US" sz="5400" dirty="0">
              <a:solidFill>
                <a:schemeClr val="bg1"/>
              </a:solidFill>
              <a:latin typeface="Acce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073" y="762000"/>
            <a:ext cx="754380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CCFF"/>
                </a:solidFill>
                <a:latin typeface="Accent" pitchFamily="2" charset="0"/>
              </a:rPr>
              <a:t>You will have the next eight weeks to create your pitch and business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CCFF"/>
                </a:solidFill>
                <a:latin typeface="Accent" pitchFamily="2" charset="0"/>
              </a:rPr>
              <a:t>Must demonstrate knowledge of economic concepts taught and your business sense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CCFF"/>
                </a:solidFill>
                <a:latin typeface="Accent" pitchFamily="2" charset="0"/>
              </a:rPr>
              <a:t>Business plans will be read and graded by your teacher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CCFF"/>
                </a:solidFill>
                <a:latin typeface="Accent" pitchFamily="2" charset="0"/>
              </a:rPr>
              <a:t>Pitches will be presented to sharks in front of the class, but graded by your teacher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CCFF"/>
                </a:solidFill>
                <a:latin typeface="Accent" pitchFamily="2" charset="0"/>
              </a:rPr>
              <a:t>Due dates to follow (business plan will be due before pitch)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Accent" pitchFamily="2" charset="0"/>
              </a:rPr>
              <a:t>Approximately 8-10 minutes</a:t>
            </a:r>
            <a:endParaRPr lang="en-US" sz="3600" dirty="0">
              <a:solidFill>
                <a:srgbClr val="FF0000"/>
              </a:solidFill>
              <a:latin typeface="Acc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freenaturepictures.com/assets/components/phpthumbof/cache/d98caaef2413072c461ac449bb0e0a24.c99b4c858d3a95568c47f324f503c6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17930"/>
            <a:ext cx="9144000" cy="68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6184" y="445532"/>
            <a:ext cx="8382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  <a:latin typeface="Accent" pitchFamily="2" charset="0"/>
              </a:rPr>
              <a:t>WHAT TO BRING!</a:t>
            </a:r>
            <a:endParaRPr lang="en-US" sz="5400" dirty="0">
              <a:solidFill>
                <a:schemeClr val="bg1"/>
              </a:solidFill>
              <a:latin typeface="Acce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0772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FF0000"/>
                </a:solidFill>
                <a:latin typeface="Accent" pitchFamily="2" charset="0"/>
              </a:rPr>
              <a:t>poster—easy to read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00CCFF"/>
                </a:solidFill>
                <a:latin typeface="Accent" pitchFamily="2" charset="0"/>
              </a:rPr>
              <a:t>Sample Products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FF0000"/>
                </a:solidFill>
                <a:latin typeface="Accent" pitchFamily="2" charset="0"/>
              </a:rPr>
              <a:t>Display items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FF0000"/>
                </a:solidFill>
                <a:latin typeface="Accent" pitchFamily="2" charset="0"/>
              </a:rPr>
              <a:t>Anything else to “jazz up”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141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www.freenaturepictures.com/assets/components/phpthumbof/cache/a991df1be9b5a28fd0ee2a8b2c170acb.c99b4c858d3a95568c47f324f503c6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6184" y="445532"/>
            <a:ext cx="8382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  <a:latin typeface="Accent" pitchFamily="2" charset="0"/>
              </a:rPr>
              <a:t>APPEARANCE!</a:t>
            </a:r>
            <a:endParaRPr lang="en-US" sz="5400" dirty="0">
              <a:solidFill>
                <a:schemeClr val="bg1"/>
              </a:solidFill>
              <a:latin typeface="Acce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835" y="1905000"/>
            <a:ext cx="754380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  <a:latin typeface="Accent" pitchFamily="2" charset="0"/>
              </a:rPr>
              <a:t>Dress for Success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CCFF"/>
                </a:solidFill>
                <a:latin typeface="Accent" pitchFamily="2" charset="0"/>
              </a:rPr>
              <a:t>Smile!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  <a:latin typeface="Accent" pitchFamily="2" charset="0"/>
              </a:rPr>
              <a:t>Eye Contact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CCFF"/>
                </a:solidFill>
                <a:latin typeface="Accent" pitchFamily="2" charset="0"/>
              </a:rPr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0000"/>
                </a:solidFill>
                <a:latin typeface="Accent" pitchFamily="2" charset="0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11690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6184" y="445532"/>
            <a:ext cx="8382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  <a:latin typeface="Accent" pitchFamily="2" charset="0"/>
              </a:rPr>
              <a:t>ATTITUDE!</a:t>
            </a:r>
            <a:endParaRPr lang="en-US" sz="5400" dirty="0">
              <a:solidFill>
                <a:schemeClr val="bg1"/>
              </a:solidFill>
              <a:latin typeface="Acce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75438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>
                <a:solidFill>
                  <a:srgbClr val="FF0000"/>
                </a:solidFill>
                <a:latin typeface="Accent" pitchFamily="2" charset="0"/>
              </a:rPr>
              <a:t>Confidence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>
                <a:solidFill>
                  <a:srgbClr val="00CCFF"/>
                </a:solidFill>
                <a:latin typeface="Accent" pitchFamily="2" charset="0"/>
              </a:rPr>
              <a:t>Enthusiasm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>
                <a:solidFill>
                  <a:srgbClr val="FF0000"/>
                </a:solidFill>
                <a:latin typeface="Accent" pitchFamily="2" charset="0"/>
              </a:rPr>
              <a:t>Excitement</a:t>
            </a:r>
          </a:p>
        </p:txBody>
      </p:sp>
    </p:spTree>
    <p:extLst>
      <p:ext uri="{BB962C8B-B14F-4D97-AF65-F5344CB8AC3E}">
        <p14:creationId xmlns:p14="http://schemas.microsoft.com/office/powerpoint/2010/main" val="12566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xarj.net/wp-content/uploads/2007/06/bigwavesurfing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9"/>
            <a:ext cx="9144000" cy="68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6868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  <a:latin typeface="Accent" pitchFamily="2" charset="0"/>
              </a:rPr>
              <a:t>ABOUT THE PRESENTATION!</a:t>
            </a:r>
            <a:endParaRPr lang="en-US" sz="5400" dirty="0">
              <a:solidFill>
                <a:srgbClr val="FF0000"/>
              </a:solidFill>
              <a:latin typeface="Acce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14843"/>
            <a:ext cx="80772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ccent" pitchFamily="2" charset="0"/>
              </a:rPr>
              <a:t>Product knowledge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CCFF"/>
                </a:solidFill>
                <a:latin typeface="Accent" pitchFamily="2" charset="0"/>
              </a:rPr>
              <a:t>How your co. is different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ccent" pitchFamily="2" charset="0"/>
              </a:rPr>
              <a:t>$$ you are asking for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CCFF"/>
                </a:solidFill>
                <a:latin typeface="Accent" pitchFamily="2" charset="0"/>
              </a:rPr>
              <a:t>Cost of your product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ccent" pitchFamily="2" charset="0"/>
              </a:rPr>
              <a:t>Selling price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CCFF"/>
                </a:solidFill>
                <a:latin typeface="Accent" pitchFamily="2" charset="0"/>
              </a:rPr>
              <a:t>Plan for getting product to customer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ccent" pitchFamily="2" charset="0"/>
              </a:rPr>
              <a:t>Business strategy (growth plan)</a:t>
            </a:r>
            <a:endParaRPr lang="en-US" sz="3200" dirty="0">
              <a:solidFill>
                <a:srgbClr val="FF0000"/>
              </a:solidFill>
              <a:latin typeface="Acc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xarj.net/wp-content/uploads/2007/06/bigwavesurfing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9"/>
            <a:ext cx="9144000" cy="68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6868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0000"/>
                </a:solidFill>
                <a:latin typeface="Accent" pitchFamily="2" charset="0"/>
              </a:rPr>
              <a:t>HOW TO PREPARE!</a:t>
            </a:r>
            <a:endParaRPr lang="en-US" sz="5400" dirty="0">
              <a:solidFill>
                <a:srgbClr val="FF0000"/>
              </a:solidFill>
              <a:latin typeface="Acce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38267"/>
            <a:ext cx="80772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FF0000"/>
                </a:solidFill>
                <a:latin typeface="Accent" pitchFamily="2" charset="0"/>
              </a:rPr>
              <a:t>Assignment explanation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FF0000"/>
                </a:solidFill>
                <a:latin typeface="Accent" pitchFamily="2" charset="0"/>
              </a:rPr>
              <a:t>Possible questions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FF0000"/>
                </a:solidFill>
                <a:latin typeface="Accent" pitchFamily="2" charset="0"/>
              </a:rPr>
              <a:t>Rubric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solidFill>
                  <a:srgbClr val="00CCFF"/>
                </a:solidFill>
                <a:latin typeface="Accent" pitchFamily="2" charset="0"/>
              </a:rPr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33408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189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Agenda- 3/28</vt:lpstr>
      <vt:lpstr>PowerPoint Presentation</vt:lpstr>
      <vt:lpstr>First…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J Thoreson</dc:creator>
  <cp:lastModifiedBy>Armstrong, Mark</cp:lastModifiedBy>
  <cp:revision>23</cp:revision>
  <dcterms:created xsi:type="dcterms:W3CDTF">2013-05-22T18:22:34Z</dcterms:created>
  <dcterms:modified xsi:type="dcterms:W3CDTF">2017-03-28T20:47:58Z</dcterms:modified>
</cp:coreProperties>
</file>