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1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0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3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5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902F-0CF7-4244-BB75-EF60D28AB94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A4BF-9389-4216-BCB6-CF6F9DB3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P0j3Lnlazs&amp;list=PLpCVxuSvh3c8GGcuHlJrnvkKS2-Aau2Lr&amp;index=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Microeconomics videos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www.youtube.com/watch?annotation_id=annotation_757442&amp;feature=iv&amp;list=UUCQEbqDL8i40d83Au55lYMQ&amp;src_vid=sB7XFPy_bZM&amp;v=LwLh6ax0zTE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www.youtube.com/watch?v=ewPNugIqCUM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Microeconomics Indiana Jones style =)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Microeconomics videos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Mark</dc:creator>
  <cp:lastModifiedBy>Armstrong, Mark</cp:lastModifiedBy>
  <cp:revision>4</cp:revision>
  <dcterms:created xsi:type="dcterms:W3CDTF">2015-05-14T18:05:32Z</dcterms:created>
  <dcterms:modified xsi:type="dcterms:W3CDTF">2015-05-14T19:53:27Z</dcterms:modified>
</cp:coreProperties>
</file>